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524000" y="3429000"/>
            <a:ext cx="9144000" cy="1772603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" dirty="0" smtClean="0"/>
              <a:t>Titulo de la presentación</a:t>
            </a:r>
            <a:endParaRPr lang="es-419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247321"/>
            <a:ext cx="9144000" cy="103028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Autores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229517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758A-7849-4329-9385-735984405A36}" type="datetimeFigureOut">
              <a:rPr lang="es-419" smtClean="0"/>
              <a:t>26/3/2024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4F1B-2E30-4C0D-A061-37CA8CDA646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994937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758A-7849-4329-9385-735984405A36}" type="datetimeFigureOut">
              <a:rPr lang="es-419" smtClean="0"/>
              <a:t>26/3/2024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4F1B-2E30-4C0D-A061-37CA8CDA646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97519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838200" y="888274"/>
            <a:ext cx="10515600" cy="802414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29725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758A-7849-4329-9385-735984405A36}" type="datetimeFigureOut">
              <a:rPr lang="es-419" smtClean="0"/>
              <a:t>26/3/2024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4F1B-2E30-4C0D-A061-37CA8CDA646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799665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758A-7849-4329-9385-735984405A36}" type="datetimeFigureOut">
              <a:rPr lang="es-419" smtClean="0"/>
              <a:t>26/3/2024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4F1B-2E30-4C0D-A061-37CA8CDA646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133123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758A-7849-4329-9385-735984405A36}" type="datetimeFigureOut">
              <a:rPr lang="es-419" smtClean="0"/>
              <a:t>26/3/2024</a:t>
            </a:fld>
            <a:endParaRPr lang="es-419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4F1B-2E30-4C0D-A061-37CA8CDA646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943390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758A-7849-4329-9385-735984405A36}" type="datetimeFigureOut">
              <a:rPr lang="es-419" smtClean="0"/>
              <a:t>26/3/2024</a:t>
            </a:fld>
            <a:endParaRPr lang="es-419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4F1B-2E30-4C0D-A061-37CA8CDA646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809024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758A-7849-4329-9385-735984405A36}" type="datetimeFigureOut">
              <a:rPr lang="es-419" smtClean="0"/>
              <a:t>26/3/2024</a:t>
            </a:fld>
            <a:endParaRPr lang="es-419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4F1B-2E30-4C0D-A061-37CA8CDA646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05768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758A-7849-4329-9385-735984405A36}" type="datetimeFigureOut">
              <a:rPr lang="es-419" smtClean="0"/>
              <a:t>26/3/2024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4F1B-2E30-4C0D-A061-37CA8CDA646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68459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758A-7849-4329-9385-735984405A36}" type="datetimeFigureOut">
              <a:rPr lang="es-419" smtClean="0"/>
              <a:t>26/3/2024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4F1B-2E30-4C0D-A061-37CA8CDA646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382457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3758A-7849-4329-9385-735984405A36}" type="datetimeFigureOut">
              <a:rPr lang="es-419" smtClean="0"/>
              <a:t>26/3/2024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F4F1B-2E30-4C0D-A061-37CA8CDA6463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1624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9203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63484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Dano</dc:creator>
  <cp:lastModifiedBy>Dano</cp:lastModifiedBy>
  <cp:revision>2</cp:revision>
  <dcterms:created xsi:type="dcterms:W3CDTF">2024-03-26T14:46:21Z</dcterms:created>
  <dcterms:modified xsi:type="dcterms:W3CDTF">2024-03-26T14:54:21Z</dcterms:modified>
</cp:coreProperties>
</file>